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5" r:id="rId3"/>
    <p:sldMasterId id="2147483677" r:id="rId4"/>
  </p:sldMasterIdLst>
  <p:notesMasterIdLst>
    <p:notesMasterId r:id="rId23"/>
  </p:notesMasterIdLst>
  <p:handoutMasterIdLst>
    <p:handoutMasterId r:id="rId24"/>
  </p:handoutMasterIdLst>
  <p:sldIdLst>
    <p:sldId id="256" r:id="rId5"/>
    <p:sldId id="316" r:id="rId6"/>
    <p:sldId id="357" r:id="rId7"/>
    <p:sldId id="317" r:id="rId8"/>
    <p:sldId id="358" r:id="rId9"/>
    <p:sldId id="318" r:id="rId10"/>
    <p:sldId id="359" r:id="rId11"/>
    <p:sldId id="319" r:id="rId12"/>
    <p:sldId id="360" r:id="rId13"/>
    <p:sldId id="344" r:id="rId14"/>
    <p:sldId id="361" r:id="rId15"/>
    <p:sldId id="321" r:id="rId16"/>
    <p:sldId id="362" r:id="rId17"/>
    <p:sldId id="345" r:id="rId18"/>
    <p:sldId id="363" r:id="rId19"/>
    <p:sldId id="343" r:id="rId20"/>
    <p:sldId id="346" r:id="rId21"/>
    <p:sldId id="33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175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0EA5F0D-C1DC-412F-A146-DDB3A74B588F}" type="datetimeFigureOut">
              <a:rPr lang="en-US" altLang="zh-TW"/>
              <a:t>12/20/2016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BAE14B8-3CC9-472D-9BC5-A84D80684DE2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A8CDE508-72C8-4AB5-AA9C-1584D31690E0}" type="datetimeFigureOut">
              <a:t>2016/12/20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FB667E1-E601-4AAF-B95C-B25720D70A60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grpSp>
        <p:nvGrpSpPr>
          <p:cNvPr id="4" name="群組中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群組中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群組中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群組中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群組中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群組中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2016/12/20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9717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313525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2016/12/20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60329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892359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23795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223540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530357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8080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199021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4521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167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F91DE-7061-40A4-BDFB-9A49F0144794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8AEA0-4EF8-4B38-A337-9AE08A13B0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25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1DA2D-6B0B-436C-B816-7C5837F706DD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E2652-5568-4EEF-B76F-E120204D3D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2087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202F5-632F-4E88-918B-6E8FF1097F4E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F371D-1DAF-4DD9-9F0D-A27FCF424A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7555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7591B-005F-4F73-9B32-D482FAABC8C5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C5600-6120-4C27-A268-548F782BB1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4012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DA716-06CB-4F81-AF41-0CB474474244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4DDD8-9487-4FB3-865D-DB058687FB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1493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36548-2D6E-410C-BA5F-25586FAA74E2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2ED63-1EFC-4011-B82C-8450612769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60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FA11-97FA-4A09-BCA1-FFDFB26A668D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C62C4-7E2B-4260-84AC-C9B72A1FCB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684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2016/12/20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078B0-8AE7-4A49-B5BE-2E6BEA465FDD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7E58C-C920-4437-82F4-88D10227A9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6065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B5A87-889A-44D9-BE1B-5CDA191C5B7B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456CC-1BE4-4ADD-9B7E-491D6E0587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726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C3E4-56C3-455D-9613-037D8982173A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49E66-FAB7-4C1D-B86F-BFC933F329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229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33C42-0B73-466B-B940-B24D64AAEF20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03171-F17F-4AED-934B-725EE82E56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676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2016/12/20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2016/12/20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894" name="手繪多邊形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5" name="手繪多邊形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6" name="手繪多邊形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897" name="群組中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898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9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0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1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7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8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9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0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1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2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3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4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5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6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7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8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9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0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1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2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3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4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5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6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7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8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9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0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1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2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3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4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5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6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7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8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9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0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1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2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3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4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5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6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7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8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9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0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1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2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3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4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5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6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7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8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9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0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1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2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3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4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5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6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7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8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9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0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1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2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3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4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5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6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7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8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9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0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81" name="群組中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82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3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4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5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6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7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8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9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0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1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2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3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4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5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6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7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8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9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0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1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2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3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4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5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6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7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8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9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0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1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2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3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4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5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6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7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8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9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0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1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2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3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4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5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6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7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8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9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4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5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3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4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2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7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8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5" name="群組中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066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1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2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3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4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5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6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7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8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9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0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1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2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3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4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5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6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7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8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9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0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1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2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3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4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5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6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7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8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9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0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1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2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3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4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5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6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7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8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9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0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1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2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3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4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5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6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7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8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9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0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1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2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3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4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5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6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7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8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9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0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1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2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3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4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5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6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7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8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9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0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1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2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3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4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5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6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7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48" name="群組中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1149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0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1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2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3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4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5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6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7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8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9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0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1" name="手繪多邊形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2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3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4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5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6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7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8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9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0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1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2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3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4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5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6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77" name="群組中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1178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9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0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1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2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3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4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5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6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7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8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9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0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1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2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3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4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5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6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7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98" name="手繪多邊形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199" name="群組中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1200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1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2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3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4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5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6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7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8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9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0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1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2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3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4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5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6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7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8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9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0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1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2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3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4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5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6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7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8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9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0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1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2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3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4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5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236" name="群組中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1237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263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4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5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6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7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8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9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0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1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2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3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4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5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6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7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8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9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0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1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2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3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4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5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6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7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8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9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0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1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2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3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4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5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6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7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8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9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0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1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2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3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4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5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6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7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8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9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8" name="群組中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254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5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6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7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8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9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0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1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2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9" name="群組中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247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8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9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0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1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2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3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40" name="群組中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241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2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3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4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5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6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1310" name="群組中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1311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2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3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4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5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6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7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8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19" name="群組中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13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28" name="群組中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1329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0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1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2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3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4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5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6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3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/>
          <a:p>
            <a:fld id="{9E583DDF-CA54-461A-A486-592D2374C532}" type="datetimeFigureOut">
              <a:rPr lang="en-US"/>
              <a:t>12/20/2016</a:t>
            </a:fld>
            <a:endParaRPr/>
          </a:p>
        </p:txBody>
      </p:sp>
      <p:sp>
        <p:nvSpPr>
          <p:cNvPr id="133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/>
          <a:p>
            <a:endParaRPr/>
          </a:p>
        </p:txBody>
      </p:sp>
      <p:sp>
        <p:nvSpPr>
          <p:cNvPr id="133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2016/12/20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2016/12/20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134" name="手繪多邊形 50"/>
          <p:cNvSpPr>
            <a:spLocks/>
          </p:cNvSpPr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手繪多邊形 51"/>
          <p:cNvSpPr>
            <a:spLocks/>
          </p:cNvSpPr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手繪多邊形 51"/>
          <p:cNvSpPr>
            <a:spLocks/>
          </p:cNvSpPr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7" name="群組中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6" name="群組中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147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3" name="群組中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154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1" name="群組中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162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5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6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8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9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0" name="群組中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171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3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4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6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7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8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9" name="群組中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18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8" name="群組中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189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5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6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12/20/2016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5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5D2996E-FA59-4161-9A37-4AC33892D7D8}" type="datetimeFigureOut">
              <a:rPr lang="en-US" altLang="zh-TW"/>
              <a:pPr>
                <a:defRPr/>
              </a:pPr>
              <a:t>12/20/2016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EFFED6E-9AFB-40A0-8DFA-AFCF9ED91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071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6.gif"/><Relationship Id="rId7" Type="http://schemas.openxmlformats.org/officeDocument/2006/relationships/image" Target="../media/image1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0.gif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10214" y="106532"/>
            <a:ext cx="11363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Comic Sans MS" panose="030F0702030302020204" pitchFamily="66" charset="0"/>
              </a:rPr>
              <a:t>Unit 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4: </a:t>
            </a:r>
            <a:r>
              <a:rPr lang="en-US" altLang="zh-TW" sz="6600" b="1" dirty="0">
                <a:latin typeface="Comic Sans MS" panose="030F0702030302020204" pitchFamily="66" charset="0"/>
              </a:rPr>
              <a:t>What 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do </a:t>
            </a:r>
            <a:r>
              <a:rPr lang="en-US" altLang="zh-TW" sz="6600" b="1" dirty="0">
                <a:latin typeface="Comic Sans MS" panose="030F0702030302020204" pitchFamily="66" charset="0"/>
              </a:rPr>
              <a:t>you 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want?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71" y="2353135"/>
            <a:ext cx="4983486" cy="285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88082" y="4797088"/>
            <a:ext cx="763587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juice</a:t>
            </a:r>
            <a:endParaRPr lang="zh-TW" altLang="en-US" sz="12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2481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4022" r="6758" b="4546"/>
          <a:stretch/>
        </p:blipFill>
        <p:spPr>
          <a:xfrm>
            <a:off x="0" y="0"/>
            <a:ext cx="12192000" cy="68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1914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03957" y="4701978"/>
            <a:ext cx="76358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milk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 b="19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6564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r="10426" b="6220"/>
          <a:stretch/>
        </p:blipFill>
        <p:spPr>
          <a:xfrm>
            <a:off x="0" y="0"/>
            <a:ext cx="12192000" cy="684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9536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51441" y="4642984"/>
            <a:ext cx="76358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</a:t>
            </a:r>
            <a:endParaRPr lang="zh-TW" altLang="en-US" sz="15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8" b="18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860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1914" r="8194" b="71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0609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" y="86582"/>
            <a:ext cx="3834884" cy="3408786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366934" y="343417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latin typeface="Comic Sans MS" panose="030F0702030302020204" pitchFamily="66" charset="0"/>
              </a:rPr>
              <a:t>1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21" y="142394"/>
            <a:ext cx="4260470" cy="2394384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4151787" y="86582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latin typeface="Comic Sans MS" panose="030F0702030302020204" pitchFamily="66" charset="0"/>
              </a:rPr>
              <a:t>2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69" y="124313"/>
            <a:ext cx="3810000" cy="2375944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>
          <a:xfrm>
            <a:off x="10845792" y="343417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latin typeface="Comic Sans MS" panose="030F0702030302020204" pitchFamily="66" charset="0"/>
              </a:rPr>
              <a:t>3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3" y="4232786"/>
            <a:ext cx="4200751" cy="2389275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73166" y="5359909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latin typeface="Comic Sans MS" panose="030F0702030302020204" pitchFamily="66" charset="0"/>
              </a:rPr>
              <a:t>4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99" y="3824242"/>
            <a:ext cx="2757641" cy="2757641"/>
          </a:xfrm>
          <a:prstGeom prst="rect">
            <a:avLst/>
          </a:prstGeom>
        </p:spPr>
      </p:pic>
      <p:sp>
        <p:nvSpPr>
          <p:cNvPr id="16" name="橢圓 15"/>
          <p:cNvSpPr/>
          <p:nvPr/>
        </p:nvSpPr>
        <p:spPr>
          <a:xfrm>
            <a:off x="5167956" y="3822835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latin typeface="Comic Sans MS" panose="030F0702030302020204" pitchFamily="66" charset="0"/>
              </a:rPr>
              <a:t>5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96" y="2556070"/>
            <a:ext cx="3490452" cy="2319696"/>
          </a:xfrm>
          <a:prstGeom prst="rect">
            <a:avLst/>
          </a:prstGeom>
        </p:spPr>
      </p:pic>
      <p:sp>
        <p:nvSpPr>
          <p:cNvPr id="17" name="橢圓 16"/>
          <p:cNvSpPr/>
          <p:nvPr/>
        </p:nvSpPr>
        <p:spPr>
          <a:xfrm>
            <a:off x="8595240" y="2813156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latin typeface="Comic Sans MS" panose="030F0702030302020204" pitchFamily="66" charset="0"/>
              </a:rPr>
              <a:t>6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3" y="4675082"/>
            <a:ext cx="3344407" cy="2157682"/>
          </a:xfrm>
          <a:prstGeom prst="rect">
            <a:avLst/>
          </a:prstGeom>
        </p:spPr>
      </p:pic>
      <p:sp>
        <p:nvSpPr>
          <p:cNvPr id="22" name="橢圓 21"/>
          <p:cNvSpPr/>
          <p:nvPr/>
        </p:nvSpPr>
        <p:spPr>
          <a:xfrm>
            <a:off x="10990137" y="3940910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8000" dirty="0">
                <a:latin typeface="Comic Sans MS" panose="030F0702030302020204" pitchFamily="66" charset="0"/>
              </a:rPr>
              <a:t>7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1200" y="-25748"/>
            <a:ext cx="9133730" cy="1233424"/>
          </a:xfrm>
        </p:spPr>
        <p:txBody>
          <a:bodyPr/>
          <a:lstStyle/>
          <a:p>
            <a:r>
              <a:rPr lang="en-US" altLang="zh-TW" dirty="0"/>
              <a:t> </a:t>
            </a:r>
            <a:r>
              <a:rPr lang="en-US" altLang="zh-TW" sz="6000" b="1" dirty="0">
                <a:latin typeface="Comic Sans MS" panose="030F0702030302020204" pitchFamily="66" charset="0"/>
              </a:rPr>
              <a:t>P</a:t>
            </a:r>
            <a:r>
              <a:rPr lang="en-US" altLang="zh-TW" sz="6000" b="1" dirty="0" smtClean="0">
                <a:latin typeface="Comic Sans MS" panose="030F0702030302020204" pitchFamily="66" charset="0"/>
              </a:rPr>
              <a:t>ass the flashcards! 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51" y="1326935"/>
            <a:ext cx="4056114" cy="55310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78" y="1088416"/>
            <a:ext cx="3844721" cy="54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Homework this week</a:t>
            </a:r>
            <a:endParaRPr kumimoji="0" lang="zh-TW" altLang="en-US" sz="6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5410" y="1691774"/>
            <a:ext cx="11966590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Rounded MT Bold" panose="020F0704030504030204" pitchFamily="34" charset="0"/>
              </a:rPr>
              <a:t>聽</a:t>
            </a:r>
            <a:r>
              <a:rPr kumimoji="0" lang="en-US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Listening</a:t>
            </a:r>
            <a:r>
              <a:rPr kumimoji="0" lang="en-US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:CD2(</a:t>
            </a: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第</a:t>
            </a:r>
            <a:r>
              <a:rPr kumimoji="0" lang="en-US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24~28</a:t>
            </a: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首</a:t>
            </a:r>
            <a:r>
              <a:rPr kumimoji="0" lang="en-US" altLang="zh-TW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)</a:t>
            </a: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，每聽</a:t>
            </a:r>
            <a:r>
              <a:rPr kumimoji="0" lang="en-US" altLang="zh-TW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3</a:t>
            </a: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遍請家長簽名。</a:t>
            </a:r>
            <a:endParaRPr kumimoji="0" lang="en-US" altLang="zh-TW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Rounded MT Bold" panose="020F0704030504030204" pitchFamily="34" charset="0"/>
              </a:rPr>
              <a:t>說</a:t>
            </a:r>
            <a:r>
              <a:rPr kumimoji="0" lang="en-US" altLang="zh-TW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Speaking:</a:t>
            </a: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聽</a:t>
            </a:r>
            <a:r>
              <a:rPr kumimoji="0" lang="en-US" altLang="zh-TW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CD</a:t>
            </a: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時跟著大聲唸，加強句型。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Rounded MT Bold" panose="020F0704030504030204" pitchFamily="34" charset="0"/>
              </a:rPr>
              <a:t>寫</a:t>
            </a:r>
            <a:r>
              <a:rPr kumimoji="0" lang="en-US" altLang="zh-TW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Writing</a:t>
            </a:r>
            <a:r>
              <a:rPr kumimoji="0" lang="en-US" altLang="zh-TW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:</a:t>
            </a:r>
            <a:r>
              <a:rPr lang="zh-TW" altLang="en-US" sz="4000" b="1" kern="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英文作業本，完成單字練</a:t>
            </a:r>
            <a:r>
              <a:rPr lang="zh-TW" altLang="en-US" sz="4000" b="1" kern="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習</a:t>
            </a:r>
            <a:r>
              <a:rPr lang="zh-TW" altLang="en-US" sz="4000" b="1" kern="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，下週一交</a:t>
            </a: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。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64516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064" y="5151693"/>
            <a:ext cx="3412613" cy="170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1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21975" y="4845050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hot dog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27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0897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2631" r="1974" b="2631"/>
          <a:stretch/>
        </p:blipFill>
        <p:spPr>
          <a:xfrm>
            <a:off x="0" y="-1"/>
            <a:ext cx="12192000" cy="68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286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451025" y="4650065"/>
            <a:ext cx="763428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an egg 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5619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b="95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037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698955" y="4811374"/>
            <a:ext cx="95987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1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cupcake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6245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2086" r="11876" b="10589"/>
          <a:stretch/>
        </p:blipFill>
        <p:spPr>
          <a:xfrm>
            <a:off x="0" y="0"/>
            <a:ext cx="12192000" cy="68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5372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25850" y="4915076"/>
            <a:ext cx="763587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bread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 b="14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9536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3110" r="3250" b="3828"/>
          <a:stretch/>
        </p:blipFill>
        <p:spPr>
          <a:xfrm>
            <a:off x="-1" y="0"/>
            <a:ext cx="12192001" cy="68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877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485788-A8A7-4A59-A508-5F918119F4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有趣的秋季簡報 (寬螢幕)</Template>
  <TotalTime>0</TotalTime>
  <Words>85</Words>
  <Application>Microsoft Office PowerPoint</Application>
  <PresentationFormat>寬螢幕</PresentationFormat>
  <Paragraphs>29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18</vt:i4>
      </vt:variant>
    </vt:vector>
  </HeadingPairs>
  <TitlesOfParts>
    <vt:vector size="30" baseType="lpstr">
      <vt:lpstr>宋体</vt:lpstr>
      <vt:lpstr>微軟正黑體</vt:lpstr>
      <vt:lpstr>新細明體</vt:lpstr>
      <vt:lpstr>Arial</vt:lpstr>
      <vt:lpstr>Arial Rounded MT Bold</vt:lpstr>
      <vt:lpstr>Calibri</vt:lpstr>
      <vt:lpstr>Calibri Light</vt:lpstr>
      <vt:lpstr>Cambria</vt:lpstr>
      <vt:lpstr>Comic Sans MS</vt:lpstr>
      <vt:lpstr>Back to School 16x9</vt:lpstr>
      <vt:lpstr>回顧</vt:lpstr>
      <vt:lpstr>Day_Dreaming_SHIP_TP102737818</vt:lpstr>
      <vt:lpstr>PowerPoint 簡報</vt:lpstr>
      <vt:lpstr>fly</vt:lpstr>
      <vt:lpstr>PowerPoint 簡報</vt:lpstr>
      <vt:lpstr>jump</vt:lpstr>
      <vt:lpstr>PowerPoint 簡報</vt:lpstr>
      <vt:lpstr>swim</vt:lpstr>
      <vt:lpstr>PowerPoint 簡報</vt:lpstr>
      <vt:lpstr>sing</vt:lpstr>
      <vt:lpstr>PowerPoint 簡報</vt:lpstr>
      <vt:lpstr>sing</vt:lpstr>
      <vt:lpstr>PowerPoint 簡報</vt:lpstr>
      <vt:lpstr>swim</vt:lpstr>
      <vt:lpstr>PowerPoint 簡報</vt:lpstr>
      <vt:lpstr>swim</vt:lpstr>
      <vt:lpstr>PowerPoint 簡報</vt:lpstr>
      <vt:lpstr>PowerPoint 簡報</vt:lpstr>
      <vt:lpstr> Pass the flashcards! 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2016-10-12T13:17:01Z</dcterms:created>
  <dcterms:modified xsi:type="dcterms:W3CDTF">2016-12-20T07:43:27Z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TC028952699991</vt:lpwstr>
  </property>
</Properties>
</file>